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</p:sldIdLst>
  <p:sldSz cy="6858000" cx="12192000"/>
  <p:notesSz cx="7010400" cy="92964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0e3fcbf1cf_0_7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0e3fcbf1cf_0_7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0e3fcbf1cf_0_21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0e3fcbf1cf_0_21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0e3fcbf1cf_0_30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0e3fcbf1cf_0_30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0e3fcbf1cf_0_39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0e3fcbf1cf_0_39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0e3fcbf1cf_0_0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0e3fcbf1cf_0_0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6E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08178"/>
            <a:ext cx="12192000" cy="608409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/>
          <p:nvPr/>
        </p:nvSpPr>
        <p:spPr>
          <a:xfrm>
            <a:off x="241475" y="438875"/>
            <a:ext cx="248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Buckthorn berries (ripe)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6893100" y="438875"/>
            <a:ext cx="1467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Dyer’s broom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3"/>
          <p:cNvSpPr/>
          <p:nvPr/>
        </p:nvSpPr>
        <p:spPr>
          <a:xfrm>
            <a:off x="10157150" y="438875"/>
            <a:ext cx="10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Turmeric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3"/>
          <p:cNvSpPr/>
          <p:nvPr/>
        </p:nvSpPr>
        <p:spPr>
          <a:xfrm>
            <a:off x="4044250" y="438875"/>
            <a:ext cx="81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Sumac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/>
          <p:nvPr/>
        </p:nvSpPr>
        <p:spPr>
          <a:xfrm>
            <a:off x="587750" y="500525"/>
            <a:ext cx="125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Cochineal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6560375" y="500525"/>
            <a:ext cx="1467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9260075" y="500525"/>
            <a:ext cx="293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Buckthorn berries (unripe)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3215875" y="500525"/>
            <a:ext cx="159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Brazilwood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b="6751" l="0" r="0" t="2380"/>
          <a:stretch/>
        </p:blipFill>
        <p:spPr>
          <a:xfrm>
            <a:off x="0" y="869827"/>
            <a:ext cx="12192000" cy="5988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/>
          <p:nvPr/>
        </p:nvSpPr>
        <p:spPr>
          <a:xfrm>
            <a:off x="825175" y="521425"/>
            <a:ext cx="174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 walnut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5"/>
          <p:cNvSpPr/>
          <p:nvPr/>
        </p:nvSpPr>
        <p:spPr>
          <a:xfrm>
            <a:off x="6928250" y="521425"/>
            <a:ext cx="1467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Madder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8920900" y="521425"/>
            <a:ext cx="293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Gallnuts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5"/>
          <p:cNvSpPr/>
          <p:nvPr/>
        </p:nvSpPr>
        <p:spPr>
          <a:xfrm>
            <a:off x="4009525" y="521425"/>
            <a:ext cx="159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Logwood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 b="6635" l="0" r="0" t="10107"/>
          <a:stretch/>
        </p:blipFill>
        <p:spPr>
          <a:xfrm>
            <a:off x="0" y="890726"/>
            <a:ext cx="12192000" cy="596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/>
          <p:nvPr/>
        </p:nvSpPr>
        <p:spPr>
          <a:xfrm>
            <a:off x="40475" y="628200"/>
            <a:ext cx="258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Annatto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achiote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6"/>
          <p:cNvSpPr/>
          <p:nvPr/>
        </p:nvSpPr>
        <p:spPr>
          <a:xfrm>
            <a:off x="6728350" y="628200"/>
            <a:ext cx="1667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Dragon’s blood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6"/>
          <p:cNvSpPr/>
          <p:nvPr/>
        </p:nvSpPr>
        <p:spPr>
          <a:xfrm>
            <a:off x="9999825" y="628200"/>
            <a:ext cx="192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Verdigris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6"/>
          <p:cNvSpPr/>
          <p:nvPr/>
        </p:nvSpPr>
        <p:spPr>
          <a:xfrm>
            <a:off x="3604925" y="628200"/>
            <a:ext cx="159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Azurite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3">
            <a:alphaModFix/>
          </a:blip>
          <a:srcRect b="5526" l="0" r="0" t="0"/>
          <a:stretch/>
        </p:blipFill>
        <p:spPr>
          <a:xfrm>
            <a:off x="0" y="997500"/>
            <a:ext cx="12192000" cy="58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96579"/>
            <a:ext cx="5865324" cy="566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5325" y="1196575"/>
            <a:ext cx="6326676" cy="566142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>
            <a:off x="1181950" y="819875"/>
            <a:ext cx="104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Gall nuts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7"/>
          <p:cNvSpPr/>
          <p:nvPr/>
        </p:nvSpPr>
        <p:spPr>
          <a:xfrm>
            <a:off x="3533775" y="819875"/>
            <a:ext cx="124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Gall wasps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7"/>
          <p:cNvSpPr/>
          <p:nvPr/>
        </p:nvSpPr>
        <p:spPr>
          <a:xfrm>
            <a:off x="8405412" y="827275"/>
            <a:ext cx="124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Gall wasps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