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140312c8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140312c8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140312c8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140312c8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6e8f538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6e8f538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90f76401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90f76401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90f764012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90f76401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90f764012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90f764012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6f4b0b7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6f4b0b7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6f4b0b7e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6f4b0b7e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6f4b0b7e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6f4b0b7e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f4b0b7e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6f4b0b7e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14017ed0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14017ed0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d48078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d48078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14017ed0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14017ed0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14017ed0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14017ed0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cleaned up the data. Talk about why we needed to do that (folio column)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14017ed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14017ed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Construction of notes table for Sam’s app. Need somewhere to store the app data. Need to write data to this table. Added dummy data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14017ed0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14017ed0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140312c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140312c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140312c8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140312c8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ARGroup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Mahzabin Hasnath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Kathleen Lee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Taewan Shim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Tables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084925"/>
            <a:ext cx="872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Tested if we can retrieve data from and write data to notes table</a:t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25" y="1786575"/>
            <a:ext cx="8319125" cy="12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in Unity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238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User Testing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 1: Tianna (Researcher in the M&amp;K Lab)</a:t>
            </a:r>
            <a:endParaRPr/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311700" y="1152475"/>
            <a:ext cx="5763300" cy="3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Reconstruct a dry flower following the steps indicated on folios 120v-121r in Ms. Fr. 640.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Take photos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Write annotations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Create a replicable process</a:t>
            </a: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775" y="1152463"/>
            <a:ext cx="2827578" cy="377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&amp; Solutions for Persona 1</a:t>
            </a:r>
            <a:endParaRPr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822425" y="2968925"/>
            <a:ext cx="1932900" cy="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Figure 1</a:t>
            </a:r>
            <a:endParaRPr sz="1400"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725" y="1201475"/>
            <a:ext cx="2356600" cy="17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6449" y="1201475"/>
            <a:ext cx="2356600" cy="176744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3940150" y="2968925"/>
            <a:ext cx="1932900" cy="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Figure 2</a:t>
            </a:r>
            <a:endParaRPr sz="1400"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4675" y="1201475"/>
            <a:ext cx="2138504" cy="2851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6770275" y="4052800"/>
            <a:ext cx="1932900" cy="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Figure 3</a:t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 2: Taewan (Student in the M&amp;K Lab)</a:t>
            </a:r>
            <a:endParaRPr/>
          </a:p>
        </p:txBody>
      </p:sp>
      <p:sp>
        <p:nvSpPr>
          <p:cNvPr id="152" name="Google Shape;152;p27"/>
          <p:cNvSpPr txBox="1"/>
          <p:nvPr>
            <p:ph idx="1" type="body"/>
          </p:nvPr>
        </p:nvSpPr>
        <p:spPr>
          <a:xfrm>
            <a:off x="311700" y="1152475"/>
            <a:ext cx="461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Understand and ultimately replicate the process previously done by Tianna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Red boxes (photos and annotations) are scattered all over the space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Move around to find each and every red box</a:t>
            </a:r>
            <a:endParaRPr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400" y="1309150"/>
            <a:ext cx="3655549" cy="274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Problems &amp; Solutions for Persona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060900"/>
            <a:ext cx="2053987" cy="27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508975" y="3799550"/>
            <a:ext cx="1932900" cy="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Figure 4</a:t>
            </a:r>
            <a:endParaRPr sz="1400"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5924" y="1060913"/>
            <a:ext cx="2053979" cy="273861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>
            <p:ph idx="1" type="body"/>
          </p:nvPr>
        </p:nvSpPr>
        <p:spPr>
          <a:xfrm>
            <a:off x="3547000" y="3799550"/>
            <a:ext cx="1932900" cy="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Figure 5</a:t>
            </a:r>
            <a:endParaRPr sz="1400"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8901" y="1386838"/>
            <a:ext cx="2782380" cy="208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7108375" y="3473625"/>
            <a:ext cx="1932900" cy="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Figure 6</a:t>
            </a:r>
            <a:endParaRPr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 3: Mark (Reader of Ms. Fr. 640 not in NYC)</a:t>
            </a:r>
            <a:endParaRPr/>
          </a:p>
        </p:txBody>
      </p:sp>
      <p:sp>
        <p:nvSpPr>
          <p:cNvPr id="170" name="Google Shape;170;p29"/>
          <p:cNvSpPr txBox="1"/>
          <p:nvPr>
            <p:ph idx="1" type="body"/>
          </p:nvPr>
        </p:nvSpPr>
        <p:spPr>
          <a:xfrm>
            <a:off x="311700" y="1152475"/>
            <a:ext cx="494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Due to the lack of proximity from the M&amp;K Lab, Mark wishes to learn more about and virtually experience the process of drying a flower (folios 120v-121r) by using Sam’s application downloaded on his iPhone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Use database and cloud directly linked to the app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Follow instructions laid out by Tianna</a:t>
            </a: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925" y="1296002"/>
            <a:ext cx="2727175" cy="363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&amp; Solutions for Persona 3</a:t>
            </a:r>
            <a:endParaRPr/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***Cloud and database storage is not an available function yet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Multiple potential bugs related to connection with the database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Similar problems founded by Persona 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Not a reader-mode text 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Difficult positioning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Zoom-in and zoom-out function needed </a:t>
            </a: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525" y="1827049"/>
            <a:ext cx="2182473" cy="290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5670100" y="4737050"/>
            <a:ext cx="1932900" cy="2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Figure 7</a:t>
            </a: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2441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You!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Idea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collaborated with Samantha Siu of the CGUI lab in the development and testing of her Making &amp; Knowing application. The areas of help she requested was in testing of her application and designing of a test database in which the entire process of following a recipe and user’s annotation at each step is readily available.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2441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Database Architecture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Technologies</a:t>
            </a:r>
            <a:endParaRPr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Google Cloud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MySQL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Unity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8075" y="886075"/>
            <a:ext cx="3068800" cy="30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975" y="2278075"/>
            <a:ext cx="4671399" cy="240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3600" y="1152475"/>
            <a:ext cx="2583175" cy="9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304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Preprocessing annotation-metadata.csv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25" y="1465525"/>
            <a:ext cx="5893448" cy="26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9073" y="1465525"/>
            <a:ext cx="3117777" cy="26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Construction of notes.csv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80145"/>
            <a:ext cx="9144001" cy="991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Tables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Converted annotation-metadata.csv and notes.csv into SQL tables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25" y="1614176"/>
            <a:ext cx="7586647" cy="314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Tables</a:t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Uploaded each table to the database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825" y="1549447"/>
            <a:ext cx="6728893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Tables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084925"/>
            <a:ext cx="872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Tested if we can retrieve data from annotation-metadata table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454" y="1597300"/>
            <a:ext cx="584301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